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4933B9-3FDD-4321-B4C9-FCE21C7F2673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12ABA5C-9B26-4A95-8A63-794AD755B6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Structures of the Heart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Chambers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Your heart is divided into 4 chambers:</a:t>
            </a:r>
          </a:p>
          <a:p>
            <a:pPr lvl="1"/>
            <a:r>
              <a:rPr lang="en-US" sz="3200" dirty="0" smtClean="0"/>
              <a:t>Right and Left Atria</a:t>
            </a:r>
          </a:p>
          <a:p>
            <a:pPr lvl="1"/>
            <a:r>
              <a:rPr lang="en-US" sz="3200" dirty="0" smtClean="0"/>
              <a:t>Right and Left Ventricles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Right Atrium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Receives de-oxygenated blood from superior vena cava (head and upper body) and inferior vena cava (legs and lower torso).  </a:t>
            </a:r>
          </a:p>
          <a:p>
            <a:r>
              <a:rPr lang="en-US" dirty="0" smtClean="0"/>
              <a:t>Contains pacemaker cells in a place called the </a:t>
            </a:r>
            <a:r>
              <a:rPr lang="en-US" u="sng" dirty="0" err="1"/>
              <a:t>s</a:t>
            </a:r>
            <a:r>
              <a:rPr lang="en-US" u="sng" dirty="0" err="1" smtClean="0"/>
              <a:t>inoatrial</a:t>
            </a:r>
            <a:r>
              <a:rPr lang="en-US" u="sng" dirty="0" smtClean="0"/>
              <a:t> node</a:t>
            </a:r>
            <a:r>
              <a:rPr lang="en-US" dirty="0" smtClean="0"/>
              <a:t>----This node sends electrical signals to the right </a:t>
            </a:r>
            <a:r>
              <a:rPr lang="en-US" dirty="0"/>
              <a:t>a</a:t>
            </a:r>
            <a:r>
              <a:rPr lang="en-US" dirty="0" smtClean="0"/>
              <a:t>trium causing it to contract pushing blood to right ventricle.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Right Ventricle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Receives de-oxygenated blood from right atrium----Once filled it pumps blood into pulmonary artery.</a:t>
            </a:r>
          </a:p>
          <a:p>
            <a:r>
              <a:rPr lang="en-US" sz="3200" dirty="0" smtClean="0"/>
              <a:t>Receives electrical signal from group of pacemaker cells located in the </a:t>
            </a:r>
            <a:r>
              <a:rPr lang="en-US" sz="3200" u="sng" dirty="0" err="1" smtClean="0"/>
              <a:t>atrioventricular</a:t>
            </a:r>
            <a:r>
              <a:rPr lang="en-US" sz="3200" u="sng" dirty="0" smtClean="0"/>
              <a:t> node</a:t>
            </a:r>
            <a:r>
              <a:rPr lang="en-US" sz="3200" dirty="0" smtClean="0"/>
              <a:t> causing it to contract.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Left Atrium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Receives oxygenated blood from lungs through the pulmonary veins.  </a:t>
            </a:r>
          </a:p>
          <a:p>
            <a:r>
              <a:rPr lang="en-US" sz="3600" dirty="0" smtClean="0"/>
              <a:t>Once filled it contracts due to electrical signal from the </a:t>
            </a:r>
            <a:r>
              <a:rPr lang="en-US" sz="3600" dirty="0" err="1" smtClean="0"/>
              <a:t>sinoatrial</a:t>
            </a:r>
            <a:r>
              <a:rPr lang="en-US" sz="3600" dirty="0" smtClean="0"/>
              <a:t> node.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Left Ventricle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b="1" dirty="0" smtClean="0"/>
              <a:t>Receives oxygenated blood from left atrium----Once filled it pumps blood into aorta and out to the rest of the body.</a:t>
            </a:r>
          </a:p>
          <a:p>
            <a:r>
              <a:rPr lang="en-US" sz="3200" dirty="0" smtClean="0"/>
              <a:t>Receives electrical signal from group of pacemaker cells located in the </a:t>
            </a:r>
            <a:r>
              <a:rPr lang="en-US" sz="3200" u="sng" dirty="0" err="1" smtClean="0"/>
              <a:t>atrioventricular</a:t>
            </a:r>
            <a:r>
              <a:rPr lang="en-US" sz="3200" u="sng" dirty="0" smtClean="0"/>
              <a:t> node</a:t>
            </a:r>
            <a:r>
              <a:rPr lang="en-US" sz="3200" dirty="0" smtClean="0"/>
              <a:t> causing it to contract.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180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Structures of the Heart</vt:lpstr>
      <vt:lpstr>Chambers</vt:lpstr>
      <vt:lpstr>Right Atrium</vt:lpstr>
      <vt:lpstr>Right Ventricle</vt:lpstr>
      <vt:lpstr>Left Atrium</vt:lpstr>
      <vt:lpstr>Left Ventricle</vt:lpstr>
    </vt:vector>
  </TitlesOfParts>
  <Company>School District of Holmen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of the Heart</dc:title>
  <dc:creator>sdhsuper</dc:creator>
  <cp:lastModifiedBy>sdhsuper</cp:lastModifiedBy>
  <cp:revision>2</cp:revision>
  <dcterms:created xsi:type="dcterms:W3CDTF">2012-01-23T13:22:43Z</dcterms:created>
  <dcterms:modified xsi:type="dcterms:W3CDTF">2013-01-31T13:33:07Z</dcterms:modified>
</cp:coreProperties>
</file>